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 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 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 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 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 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 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 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9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0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1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3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4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5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5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4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6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7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8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3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5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6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7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18 April 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18 April 2022</a:t>
            </a:r>
          </a:p>
        </p:txBody>
      </p:sp>
      <p:sp>
        <p:nvSpPr>
          <p:cNvPr id="152" name="A Journey towards Microservices &amp; Service Mesh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Journey towards Microservices &amp; Service Mesh</a:t>
            </a:r>
          </a:p>
        </p:txBody>
      </p:sp>
      <p:sp>
        <p:nvSpPr>
          <p:cNvPr id="153" name="Vishant Shah &amp; Shiddesh Unkalkar"/>
          <p:cNvSpPr txBox="1"/>
          <p:nvPr>
            <p:ph type="subTitle" sz="quarter" idx="1"/>
          </p:nvPr>
        </p:nvSpPr>
        <p:spPr>
          <a:xfrm>
            <a:off x="1206500" y="11005665"/>
            <a:ext cx="21971000" cy="19050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Vishant Shah &amp; Shiddesh Unkalkar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72" t="0" r="1172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87" t="0" r="98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25" t="0" r="925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meo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Timeouts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72" t="0" r="1172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25" t="0" r="925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02" t="0" r="802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55" t="0" r="555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t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Retries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19" t="0" r="141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25" t="0" r="925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30" t="0" r="173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47" t="0" r="94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17" t="0" r="61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740" t="0" r="74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25" t="0" r="925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70" t="0" r="147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666" t="0" r="1666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11" t="0" r="111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604" t="0" r="1604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onolithic &amp; Micro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Monolithic &amp; Microservices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55" t="0" r="555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81" t="0" r="14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84" t="0" r="2084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666" t="0" r="1666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ervice Mes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 Mesh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493" t="0" r="2493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346" t="0" r="1346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81" t="0" r="14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43" t="0" r="1543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98" t="0" r="2098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32" t="0" r="1132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50" t="0" r="125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306" t="0" r="1306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970" t="0" r="197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80" t="0" r="188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28" t="0" r="1728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89" t="0" r="58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82" t="0" r="1182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17" t="0" r="61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81" t="0" r="14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60" t="0" r="156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768" t="0" r="768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776" t="0" r="776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18" t="0" r="1818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79" t="0" r="67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341" t="0" r="234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11" t="0" r="111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53" t="0" r="953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49" t="0" r="104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55" t="0" r="555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09" t="0" r="100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90" t="0" r="179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19" t="0" r="91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604" t="0" r="1604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96" t="0" r="1296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02" t="0" r="802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81" t="0" r="14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17" t="0" r="61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04" t="0" r="1104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55" t="0" r="555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320" t="0" r="432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09" r="0" b="60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79" t="0" r="67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382" t="0" r="4382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87" t="0" r="98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43" t="0" r="1043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Virtual 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49" t="0" r="104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604" t="0" r="1604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64" t="0" r="864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87" t="0" r="98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49" t="0" r="104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02" t="0" r="802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87" t="0" r="98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349" t="0" r="434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23" t="0" r="1723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64" t="0" r="864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34" t="0" r="1234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02" t="0" r="802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96" t="0" r="1296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5" t="0" r="185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84" r="0" b="18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81" t="0" r="14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81" t="0" r="14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81" t="0" r="14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90" t="0" r="179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1" r="0" b="6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81" t="0" r="14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79" t="0" r="67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81" t="0" r="14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81" t="0" r="14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1" r="0" b="6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17" t="0" r="61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45" r="0" b="24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8" t="0" r="88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93" t="0" r="493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91" t="0" r="89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3" r="0" b="12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428" r="0" b="42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740" t="0" r="74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17" t="0" r="61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08" t="0" r="308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5" t="0" r="185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740" t="0" r="74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70" t="0" r="37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Fault Inj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Fault Injection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Hot air balloons viewed from below against a blue sky" descr="Hot 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79" t="0" r="679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